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8"/>
  </p:notesMasterIdLst>
  <p:sldIdLst>
    <p:sldId id="317" r:id="rId2"/>
    <p:sldId id="341" r:id="rId3"/>
    <p:sldId id="342" r:id="rId4"/>
    <p:sldId id="324" r:id="rId5"/>
    <p:sldId id="334" r:id="rId6"/>
    <p:sldId id="339" r:id="rId7"/>
    <p:sldId id="325" r:id="rId8"/>
    <p:sldId id="331" r:id="rId9"/>
    <p:sldId id="332" r:id="rId10"/>
    <p:sldId id="346" r:id="rId11"/>
    <p:sldId id="345" r:id="rId12"/>
    <p:sldId id="344" r:id="rId13"/>
    <p:sldId id="340" r:id="rId14"/>
    <p:sldId id="343" r:id="rId15"/>
    <p:sldId id="335" r:id="rId16"/>
    <p:sldId id="336" r:id="rId17"/>
    <p:sldId id="338" r:id="rId18"/>
    <p:sldId id="337" r:id="rId19"/>
    <p:sldId id="319" r:id="rId20"/>
    <p:sldId id="320" r:id="rId21"/>
    <p:sldId id="321" r:id="rId22"/>
    <p:sldId id="323" r:id="rId23"/>
    <p:sldId id="328" r:id="rId24"/>
    <p:sldId id="329" r:id="rId25"/>
    <p:sldId id="333" r:id="rId26"/>
    <p:sldId id="326" r:id="rId27"/>
    <p:sldId id="327" r:id="rId28"/>
    <p:sldId id="318" r:id="rId29"/>
    <p:sldId id="322" r:id="rId30"/>
    <p:sldId id="283" r:id="rId31"/>
    <p:sldId id="299" r:id="rId32"/>
    <p:sldId id="289" r:id="rId33"/>
    <p:sldId id="286" r:id="rId34"/>
    <p:sldId id="287" r:id="rId35"/>
    <p:sldId id="288" r:id="rId36"/>
    <p:sldId id="290" r:id="rId37"/>
    <p:sldId id="291" r:id="rId38"/>
    <p:sldId id="292" r:id="rId39"/>
    <p:sldId id="284" r:id="rId40"/>
    <p:sldId id="300" r:id="rId41"/>
    <p:sldId id="301" r:id="rId42"/>
    <p:sldId id="302" r:id="rId43"/>
    <p:sldId id="303" r:id="rId44"/>
    <p:sldId id="306" r:id="rId45"/>
    <p:sldId id="304" r:id="rId46"/>
    <p:sldId id="305" r:id="rId47"/>
    <p:sldId id="307" r:id="rId48"/>
    <p:sldId id="308" r:id="rId49"/>
    <p:sldId id="296" r:id="rId50"/>
    <p:sldId id="297" r:id="rId51"/>
    <p:sldId id="310" r:id="rId52"/>
    <p:sldId id="311" r:id="rId53"/>
    <p:sldId id="312" r:id="rId54"/>
    <p:sldId id="298" r:id="rId55"/>
    <p:sldId id="314" r:id="rId56"/>
    <p:sldId id="315" r:id="rId57"/>
    <p:sldId id="316" r:id="rId58"/>
    <p:sldId id="309" r:id="rId59"/>
    <p:sldId id="294" r:id="rId60"/>
    <p:sldId id="293" r:id="rId61"/>
    <p:sldId id="313" r:id="rId62"/>
    <p:sldId id="295" r:id="rId63"/>
    <p:sldId id="256" r:id="rId64"/>
    <p:sldId id="257" r:id="rId65"/>
    <p:sldId id="274" r:id="rId66"/>
    <p:sldId id="258" r:id="rId67"/>
    <p:sldId id="259" r:id="rId68"/>
    <p:sldId id="260" r:id="rId69"/>
    <p:sldId id="261" r:id="rId70"/>
    <p:sldId id="262" r:id="rId71"/>
    <p:sldId id="263" r:id="rId72"/>
    <p:sldId id="264" r:id="rId73"/>
    <p:sldId id="266" r:id="rId74"/>
    <p:sldId id="275" r:id="rId75"/>
    <p:sldId id="268" r:id="rId76"/>
    <p:sldId id="267" r:id="rId77"/>
    <p:sldId id="269" r:id="rId78"/>
    <p:sldId id="270" r:id="rId79"/>
    <p:sldId id="265" r:id="rId80"/>
    <p:sldId id="273" r:id="rId81"/>
    <p:sldId id="271" r:id="rId82"/>
    <p:sldId id="272" r:id="rId83"/>
    <p:sldId id="282" r:id="rId84"/>
    <p:sldId id="277" r:id="rId85"/>
    <p:sldId id="279" r:id="rId86"/>
    <p:sldId id="281" r:id="rId87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print 3 (02/07/2019)" id="{F1B1DCC2-59F7-47FB-B72F-030298CE1019}">
          <p14:sldIdLst>
            <p14:sldId id="317"/>
            <p14:sldId id="341"/>
            <p14:sldId id="342"/>
            <p14:sldId id="324"/>
            <p14:sldId id="334"/>
            <p14:sldId id="339"/>
            <p14:sldId id="325"/>
            <p14:sldId id="331"/>
            <p14:sldId id="332"/>
            <p14:sldId id="346"/>
            <p14:sldId id="345"/>
            <p14:sldId id="344"/>
            <p14:sldId id="340"/>
            <p14:sldId id="343"/>
            <p14:sldId id="335"/>
            <p14:sldId id="336"/>
            <p14:sldId id="338"/>
            <p14:sldId id="337"/>
            <p14:sldId id="319"/>
            <p14:sldId id="320"/>
            <p14:sldId id="321"/>
            <p14:sldId id="323"/>
            <p14:sldId id="328"/>
            <p14:sldId id="329"/>
            <p14:sldId id="333"/>
            <p14:sldId id="326"/>
            <p14:sldId id="327"/>
            <p14:sldId id="318"/>
            <p14:sldId id="322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3662" dt="2019-06-30T20:08:25.419"/>
    <p1510:client id="{868D3B67-0F71-4110-89FC-9C3D3ED97AC8}" v="647" dt="2019-07-01T07:48:49.5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2" autoAdjust="0"/>
  </p:normalViewPr>
  <p:slideViewPr>
    <p:cSldViewPr snapToGrid="0">
      <p:cViewPr varScale="1">
        <p:scale>
          <a:sx n="92" d="100"/>
          <a:sy n="92" d="100"/>
        </p:scale>
        <p:origin x="12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commentAuthors" Target="commentAuthor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presProps" Target="presProps.xml"/><Relationship Id="rId95" Type="http://schemas.microsoft.com/office/2015/10/relationships/revisionInfo" Target="revisionInfo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notesMaster" Target="notesMasters/notesMaster1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custSel mod addSld delSld modSld sldOrd modSection">
      <pc:chgData name="Davor Josipovic" userId="c5beaa7c1ac2955a" providerId="LiveId" clId="{AA192CAC-6486-4EDF-A55B-BD09A2B748C1}" dt="2019-06-30T20:08:25.419" v="3645" actId="2057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 ord">
        <pc:chgData name="Davor Josipovic" userId="c5beaa7c1ac2955a" providerId="LiveId" clId="{AA192CAC-6486-4EDF-A55B-BD09A2B748C1}" dt="2019-06-30T18:09:43.005" v="2920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  <pc:sldChg chg="add">
        <pc:chgData name="Davor Josipovic" userId="c5beaa7c1ac2955a" providerId="LiveId" clId="{AA192CAC-6486-4EDF-A55B-BD09A2B748C1}" dt="2019-06-24T18:29:26.020" v="2325"/>
        <pc:sldMkLst>
          <pc:docMk/>
          <pc:sldMk cId="3820860045" sldId="322"/>
        </pc:sldMkLst>
      </pc:sldChg>
      <pc:sldChg chg="addSp delSp modSp add">
        <pc:chgData name="Davor Josipovic" userId="c5beaa7c1ac2955a" providerId="LiveId" clId="{AA192CAC-6486-4EDF-A55B-BD09A2B748C1}" dt="2019-06-30T16:41:28.732" v="2836" actId="20577"/>
        <pc:sldMkLst>
          <pc:docMk/>
          <pc:sldMk cId="1031408225" sldId="323"/>
        </pc:sldMkLst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2" creationId="{E608D3B5-12C6-49D7-AE8C-D5B85B20863C}"/>
          </ac:spMkLst>
        </pc:spChg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3" creationId="{721B5F79-08F6-4D9A-A035-A707FB9879F3}"/>
          </ac:spMkLst>
        </pc:spChg>
        <pc:spChg chg="add mod">
          <ac:chgData name="Davor Josipovic" userId="c5beaa7c1ac2955a" providerId="LiveId" clId="{AA192CAC-6486-4EDF-A55B-BD09A2B748C1}" dt="2019-06-24T18:29:53.207" v="2339" actId="20577"/>
          <ac:spMkLst>
            <pc:docMk/>
            <pc:sldMk cId="1031408225" sldId="323"/>
            <ac:spMk id="4" creationId="{9FA55B16-E354-450A-A4D6-6B301FBD943A}"/>
          </ac:spMkLst>
        </pc:spChg>
        <pc:spChg chg="add mod">
          <ac:chgData name="Davor Josipovic" userId="c5beaa7c1ac2955a" providerId="LiveId" clId="{AA192CAC-6486-4EDF-A55B-BD09A2B748C1}" dt="2019-06-30T16:41:28.732" v="2836" actId="20577"/>
          <ac:spMkLst>
            <pc:docMk/>
            <pc:sldMk cId="1031408225" sldId="323"/>
            <ac:spMk id="5" creationId="{683E495E-36EB-4959-9679-F69603036B47}"/>
          </ac:spMkLst>
        </pc:spChg>
      </pc:sldChg>
      <pc:sldChg chg="modSp add del">
        <pc:chgData name="Davor Josipovic" userId="c5beaa7c1ac2955a" providerId="LiveId" clId="{AA192CAC-6486-4EDF-A55B-BD09A2B748C1}" dt="2019-06-30T19:52:25.313" v="3115" actId="2696"/>
        <pc:sldMkLst>
          <pc:docMk/>
          <pc:sldMk cId="70351653" sldId="324"/>
        </pc:sldMkLst>
        <pc:spChg chg="mod">
          <ac:chgData name="Davor Josipovic" userId="c5beaa7c1ac2955a" providerId="LiveId" clId="{AA192CAC-6486-4EDF-A55B-BD09A2B748C1}" dt="2019-06-24T18:48:18.620" v="2490" actId="20577"/>
          <ac:spMkLst>
            <pc:docMk/>
            <pc:sldMk cId="70351653" sldId="324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4T18:48:22.936" v="2491" actId="6549"/>
          <ac:spMkLst>
            <pc:docMk/>
            <pc:sldMk cId="70351653" sldId="324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6-30T19:52:58.971" v="3159" actId="20577"/>
        <pc:sldMkLst>
          <pc:docMk/>
          <pc:sldMk cId="1633626649" sldId="324"/>
        </pc:sldMkLst>
        <pc:spChg chg="mod">
          <ac:chgData name="Davor Josipovic" userId="c5beaa7c1ac2955a" providerId="LiveId" clId="{AA192CAC-6486-4EDF-A55B-BD09A2B748C1}" dt="2019-06-30T19:52:58.971" v="3159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addSp delSp modSp add del">
        <pc:chgData name="Davor Josipovic" userId="c5beaa7c1ac2955a" providerId="LiveId" clId="{AA192CAC-6486-4EDF-A55B-BD09A2B748C1}" dt="2019-06-30T19:52:25.323" v="3116" actId="2696"/>
        <pc:sldMkLst>
          <pc:docMk/>
          <pc:sldMk cId="329486165" sldId="325"/>
        </pc:sldMkLst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2" creationId="{7BCCA701-5A33-4FAC-981F-20C3A1A1FF40}"/>
          </ac:spMkLst>
        </pc:spChg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3" creationId="{C7312602-4AA4-4A94-B152-E144E36375D2}"/>
          </ac:spMkLst>
        </pc:spChg>
        <pc:spChg chg="add mod">
          <ac:chgData name="Davor Josipovic" userId="c5beaa7c1ac2955a" providerId="LiveId" clId="{AA192CAC-6486-4EDF-A55B-BD09A2B748C1}" dt="2019-06-24T18:58:57.084" v="2527" actId="20577"/>
          <ac:spMkLst>
            <pc:docMk/>
            <pc:sldMk cId="329486165" sldId="325"/>
            <ac:spMk id="4" creationId="{9C9DF4A8-3D0C-4AB0-81A2-23F0D7AE89C1}"/>
          </ac:spMkLst>
        </pc:spChg>
        <pc:spChg chg="add mod">
          <ac:chgData name="Davor Josipovic" userId="c5beaa7c1ac2955a" providerId="LiveId" clId="{AA192CAC-6486-4EDF-A55B-BD09A2B748C1}" dt="2019-06-24T19:00:33.163" v="2663" actId="20577"/>
          <ac:spMkLst>
            <pc:docMk/>
            <pc:sldMk cId="329486165" sldId="325"/>
            <ac:spMk id="5" creationId="{3BFE8F61-1379-48E2-AD30-DC27940D9A5F}"/>
          </ac:spMkLst>
        </pc:spChg>
      </pc:sldChg>
      <pc:sldChg chg="addSp delSp add">
        <pc:chgData name="Davor Josipovic" userId="c5beaa7c1ac2955a" providerId="LiveId" clId="{AA192CAC-6486-4EDF-A55B-BD09A2B748C1}" dt="2019-06-30T19:54:23.986" v="3161"/>
        <pc:sldMkLst>
          <pc:docMk/>
          <pc:sldMk cId="605853295" sldId="325"/>
        </pc:sldMkLst>
        <pc:picChg chg="add del">
          <ac:chgData name="Davor Josipovic" userId="c5beaa7c1ac2955a" providerId="LiveId" clId="{AA192CAC-6486-4EDF-A55B-BD09A2B748C1}" dt="2019-06-30T19:54:23.986" v="3161"/>
          <ac:picMkLst>
            <pc:docMk/>
            <pc:sldMk cId="605853295" sldId="325"/>
            <ac:picMk id="2" creationId="{904BAEEA-9ABD-4905-9654-A6C102F10606}"/>
          </ac:picMkLst>
        </pc:picChg>
      </pc:sldChg>
      <pc:sldChg chg="add">
        <pc:chgData name="Davor Josipovic" userId="c5beaa7c1ac2955a" providerId="LiveId" clId="{AA192CAC-6486-4EDF-A55B-BD09A2B748C1}" dt="2019-06-26T18:17:45.487" v="2664"/>
        <pc:sldMkLst>
          <pc:docMk/>
          <pc:sldMk cId="4081524496" sldId="326"/>
        </pc:sldMkLst>
      </pc:sldChg>
      <pc:sldChg chg="delSp modSp add">
        <pc:chgData name="Davor Josipovic" userId="c5beaa7c1ac2955a" providerId="LiveId" clId="{AA192CAC-6486-4EDF-A55B-BD09A2B748C1}" dt="2019-06-30T18:30:11.648" v="2990" actId="20577"/>
        <pc:sldMkLst>
          <pc:docMk/>
          <pc:sldMk cId="538565775" sldId="327"/>
        </pc:sldMkLst>
        <pc:spChg chg="mod">
          <ac:chgData name="Davor Josipovic" userId="c5beaa7c1ac2955a" providerId="LiveId" clId="{AA192CAC-6486-4EDF-A55B-BD09A2B748C1}" dt="2019-06-30T18:30:11.648" v="2990" actId="20577"/>
          <ac:spMkLst>
            <pc:docMk/>
            <pc:sldMk cId="538565775" sldId="327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26T18:17:51.362" v="2665" actId="478"/>
          <ac:grpSpMkLst>
            <pc:docMk/>
            <pc:sldMk cId="538565775" sldId="327"/>
            <ac:grpSpMk id="19" creationId="{5E8E032D-63AA-4466-A092-ECBAEB2785B5}"/>
          </ac:grpSpMkLst>
        </pc:grpChg>
      </pc:sldChg>
      <pc:sldChg chg="modSp add">
        <pc:chgData name="Davor Josipovic" userId="c5beaa7c1ac2955a" providerId="LiveId" clId="{AA192CAC-6486-4EDF-A55B-BD09A2B748C1}" dt="2019-06-30T20:04:19.029" v="3478" actId="20577"/>
        <pc:sldMkLst>
          <pc:docMk/>
          <pc:sldMk cId="2397994617" sldId="328"/>
        </pc:sldMkLst>
        <pc:spChg chg="mod">
          <ac:chgData name="Davor Josipovic" userId="c5beaa7c1ac2955a" providerId="LiveId" clId="{AA192CAC-6486-4EDF-A55B-BD09A2B748C1}" dt="2019-06-30T20:04:19.029" v="3478" actId="20577"/>
          <ac:spMkLst>
            <pc:docMk/>
            <pc:sldMk cId="2397994617" sldId="328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30T19:03:11.402" v="3062" actId="20577"/>
        <pc:sldMkLst>
          <pc:docMk/>
          <pc:sldMk cId="540415048" sldId="329"/>
        </pc:sldMkLst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2" creationId="{1BA200AB-C894-4FF4-85FD-22BDC6112AA1}"/>
          </ac:spMkLst>
        </pc:spChg>
        <pc:spChg chg="add del">
          <ac:chgData name="Davor Josipovic" userId="c5beaa7c1ac2955a" providerId="LiveId" clId="{AA192CAC-6486-4EDF-A55B-BD09A2B748C1}" dt="2019-06-30T18:43:47.792" v="3011"/>
          <ac:spMkLst>
            <pc:docMk/>
            <pc:sldMk cId="540415048" sldId="329"/>
            <ac:spMk id="2" creationId="{F8B907FA-F40C-4AF2-9D75-8738C732FFAF}"/>
          </ac:spMkLst>
        </pc:spChg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3" creationId="{DA21E6F4-7B64-4A04-8DCA-1F3BC06A5DA2}"/>
          </ac:spMkLst>
        </pc:spChg>
        <pc:spChg chg="add mod">
          <ac:chgData name="Davor Josipovic" userId="c5beaa7c1ac2955a" providerId="LiveId" clId="{AA192CAC-6486-4EDF-A55B-BD09A2B748C1}" dt="2019-06-30T16:59:20.630" v="2859" actId="20577"/>
          <ac:spMkLst>
            <pc:docMk/>
            <pc:sldMk cId="540415048" sldId="329"/>
            <ac:spMk id="4" creationId="{62CDD0B9-F55A-465F-A9A2-DCE7E6C1F598}"/>
          </ac:spMkLst>
        </pc:spChg>
        <pc:spChg chg="add mod">
          <ac:chgData name="Davor Josipovic" userId="c5beaa7c1ac2955a" providerId="LiveId" clId="{AA192CAC-6486-4EDF-A55B-BD09A2B748C1}" dt="2019-06-30T19:03:11.402" v="3062" actId="20577"/>
          <ac:spMkLst>
            <pc:docMk/>
            <pc:sldMk cId="540415048" sldId="329"/>
            <ac:spMk id="5" creationId="{BAC9920F-441B-4526-B7D1-98DE51B4C4B3}"/>
          </ac:spMkLst>
        </pc:spChg>
      </pc:sldChg>
      <pc:sldChg chg="modSp add del">
        <pc:chgData name="Davor Josipovic" userId="c5beaa7c1ac2955a" providerId="LiveId" clId="{AA192CAC-6486-4EDF-A55B-BD09A2B748C1}" dt="2019-06-30T19:57:49.988" v="3170" actId="2696"/>
        <pc:sldMkLst>
          <pc:docMk/>
          <pc:sldMk cId="4097536084" sldId="330"/>
        </pc:sldMkLst>
        <pc:spChg chg="mod">
          <ac:chgData name="Davor Josipovic" userId="c5beaa7c1ac2955a" providerId="LiveId" clId="{AA192CAC-6486-4EDF-A55B-BD09A2B748C1}" dt="2019-06-30T17:11:56.746" v="2919" actId="20577"/>
          <ac:spMkLst>
            <pc:docMk/>
            <pc:sldMk cId="4097536084" sldId="330"/>
            <ac:spMk id="4" creationId="{0ABA15CC-0341-43E7-90FB-0A22D5CFC77D}"/>
          </ac:spMkLst>
        </pc:spChg>
      </pc:sldChg>
      <pc:sldChg chg="modSp add ord">
        <pc:chgData name="Davor Josipovic" userId="c5beaa7c1ac2955a" providerId="LiveId" clId="{AA192CAC-6486-4EDF-A55B-BD09A2B748C1}" dt="2019-06-30T19:56:11.769" v="3169"/>
        <pc:sldMkLst>
          <pc:docMk/>
          <pc:sldMk cId="1677932570" sldId="331"/>
        </pc:sldMkLst>
        <pc:spChg chg="mod">
          <ac:chgData name="Davor Josipovic" userId="c5beaa7c1ac2955a" providerId="LiveId" clId="{AA192CAC-6486-4EDF-A55B-BD09A2B748C1}" dt="2019-06-30T18:11:03.722" v="2931" actId="20577"/>
          <ac:spMkLst>
            <pc:docMk/>
            <pc:sldMk cId="1677932570" sldId="331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30T18:11:11.347" v="2947" actId="20577"/>
          <ac:spMkLst>
            <pc:docMk/>
            <pc:sldMk cId="1677932570" sldId="331"/>
            <ac:spMk id="5" creationId="{CA528F7E-FCA6-4235-B85D-808106A53E05}"/>
          </ac:spMkLst>
        </pc:spChg>
      </pc:sldChg>
      <pc:sldChg chg="modSp add ord">
        <pc:chgData name="Davor Josipovic" userId="c5beaa7c1ac2955a" providerId="LiveId" clId="{AA192CAC-6486-4EDF-A55B-BD09A2B748C1}" dt="2019-06-30T19:55:59.572" v="3168"/>
        <pc:sldMkLst>
          <pc:docMk/>
          <pc:sldMk cId="1113537900" sldId="332"/>
        </pc:sldMkLst>
        <pc:spChg chg="mod">
          <ac:chgData name="Davor Josipovic" userId="c5beaa7c1ac2955a" providerId="LiveId" clId="{AA192CAC-6486-4EDF-A55B-BD09A2B748C1}" dt="2019-06-30T18:11:25.860" v="2958" actId="20577"/>
          <ac:spMkLst>
            <pc:docMk/>
            <pc:sldMk cId="1113537900" sldId="332"/>
            <ac:spMk id="4" creationId="{9C9DF4A8-3D0C-4AB0-81A2-23F0D7AE89C1}"/>
          </ac:spMkLst>
        </pc:spChg>
        <pc:spChg chg="mod">
          <ac:chgData name="Davor Josipovic" userId="c5beaa7c1ac2955a" providerId="LiveId" clId="{AA192CAC-6486-4EDF-A55B-BD09A2B748C1}" dt="2019-06-30T19:55:51.386" v="3167" actId="6549"/>
          <ac:spMkLst>
            <pc:docMk/>
            <pc:sldMk cId="1113537900" sldId="332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6-30T19:21:17.643" v="3083" actId="20577"/>
        <pc:sldMkLst>
          <pc:docMk/>
          <pc:sldMk cId="1897312485" sldId="333"/>
        </pc:sldMkLst>
        <pc:spChg chg="mod">
          <ac:chgData name="Davor Josipovic" userId="c5beaa7c1ac2955a" providerId="LiveId" clId="{AA192CAC-6486-4EDF-A55B-BD09A2B748C1}" dt="2019-06-30T19:21:17.643" v="3083" actId="20577"/>
          <ac:spMkLst>
            <pc:docMk/>
            <pc:sldMk cId="1897312485" sldId="333"/>
            <ac:spMk id="2" creationId="{CAFA2690-3BDA-4369-9B37-1F3C44EE53B9}"/>
          </ac:spMkLst>
        </pc:spChg>
      </pc:sldChg>
      <pc:sldChg chg="addSp delSp modSp add ord">
        <pc:chgData name="Davor Josipovic" userId="c5beaa7c1ac2955a" providerId="LiveId" clId="{AA192CAC-6486-4EDF-A55B-BD09A2B748C1}" dt="2019-06-30T19:23:07.668" v="3098" actId="20577"/>
        <pc:sldMkLst>
          <pc:docMk/>
          <pc:sldMk cId="1630777279" sldId="334"/>
        </pc:sldMkLst>
        <pc:spChg chg="mod">
          <ac:chgData name="Davor Josipovic" userId="c5beaa7c1ac2955a" providerId="LiveId" clId="{AA192CAC-6486-4EDF-A55B-BD09A2B748C1}" dt="2019-06-30T19:23:07.668" v="3098" actId="20577"/>
          <ac:spMkLst>
            <pc:docMk/>
            <pc:sldMk cId="1630777279" sldId="334"/>
            <ac:spMk id="2" creationId="{DF5B0977-EA14-4F5E-A56E-D047F129EAC3}"/>
          </ac:spMkLst>
        </pc:spChg>
        <pc:spChg chg="del">
          <ac:chgData name="Davor Josipovic" userId="c5beaa7c1ac2955a" providerId="LiveId" clId="{AA192CAC-6486-4EDF-A55B-BD09A2B748C1}" dt="2019-06-30T19:22:55.622" v="3086"/>
          <ac:spMkLst>
            <pc:docMk/>
            <pc:sldMk cId="1630777279" sldId="334"/>
            <ac:spMk id="3" creationId="{2E8DC130-2AEB-40AF-A538-F936274DF2BA}"/>
          </ac:spMkLst>
        </pc:spChg>
        <pc:picChg chg="add mod">
          <ac:chgData name="Davor Josipovic" userId="c5beaa7c1ac2955a" providerId="LiveId" clId="{AA192CAC-6486-4EDF-A55B-BD09A2B748C1}" dt="2019-06-30T19:22:55.622" v="3086"/>
          <ac:picMkLst>
            <pc:docMk/>
            <pc:sldMk cId="1630777279" sldId="334"/>
            <ac:picMk id="4" creationId="{EA5F81B4-DF92-4272-B5CE-0C24847B8275}"/>
          </ac:picMkLst>
        </pc:picChg>
      </pc:sldChg>
      <pc:sldChg chg="addSp delSp modSp add">
        <pc:chgData name="Davor Josipovic" userId="c5beaa7c1ac2955a" providerId="LiveId" clId="{AA192CAC-6486-4EDF-A55B-BD09A2B748C1}" dt="2019-06-30T19:25:27.716" v="3101"/>
        <pc:sldMkLst>
          <pc:docMk/>
          <pc:sldMk cId="1059760944" sldId="335"/>
        </pc:sldMkLst>
        <pc:spChg chg="add del mod">
          <ac:chgData name="Davor Josipovic" userId="c5beaa7c1ac2955a" providerId="LiveId" clId="{AA192CAC-6486-4EDF-A55B-BD09A2B748C1}" dt="2019-06-30T19:25:27.716" v="3101"/>
          <ac:spMkLst>
            <pc:docMk/>
            <pc:sldMk cId="1059760944" sldId="335"/>
            <ac:spMk id="5" creationId="{9F21AB9C-B1B3-4ADE-9620-1B3AF5D13259}"/>
          </ac:spMkLst>
        </pc:spChg>
        <pc:picChg chg="del">
          <ac:chgData name="Davor Josipovic" userId="c5beaa7c1ac2955a" providerId="LiveId" clId="{AA192CAC-6486-4EDF-A55B-BD09A2B748C1}" dt="2019-06-30T19:24:07.485" v="3100" actId="478"/>
          <ac:picMkLst>
            <pc:docMk/>
            <pc:sldMk cId="1059760944" sldId="335"/>
            <ac:picMk id="4" creationId="{EA5F81B4-DF92-4272-B5CE-0C24847B8275}"/>
          </ac:picMkLst>
        </pc:picChg>
        <pc:picChg chg="add mod">
          <ac:chgData name="Davor Josipovic" userId="c5beaa7c1ac2955a" providerId="LiveId" clId="{AA192CAC-6486-4EDF-A55B-BD09A2B748C1}" dt="2019-06-30T19:25:27.716" v="3101"/>
          <ac:picMkLst>
            <pc:docMk/>
            <pc:sldMk cId="1059760944" sldId="335"/>
            <ac:picMk id="6" creationId="{BC4CB58B-6797-4B38-BB00-0C61AEB4327B}"/>
          </ac:picMkLst>
        </pc:picChg>
      </pc:sldChg>
      <pc:sldChg chg="addSp delSp modSp add mod setBg">
        <pc:chgData name="Davor Josipovic" userId="c5beaa7c1ac2955a" providerId="LiveId" clId="{AA192CAC-6486-4EDF-A55B-BD09A2B748C1}" dt="2019-06-30T19:46:26.997" v="3111" actId="26606"/>
        <pc:sldMkLst>
          <pc:docMk/>
          <pc:sldMk cId="1877123970" sldId="336"/>
        </pc:sldMkLst>
        <pc:spChg chg="mod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2" creationId="{DF5B0977-EA14-4F5E-A56E-D047F129EAC3}"/>
          </ac:spMkLst>
        </pc:spChg>
        <pc:spChg chg="add del mod">
          <ac:chgData name="Davor Josipovic" userId="c5beaa7c1ac2955a" providerId="LiveId" clId="{AA192CAC-6486-4EDF-A55B-BD09A2B748C1}" dt="2019-06-30T19:26:28.227" v="3104"/>
          <ac:spMkLst>
            <pc:docMk/>
            <pc:sldMk cId="1877123970" sldId="336"/>
            <ac:spMk id="4" creationId="{588B8611-9E3A-4B83-9F32-5901B4E21B73}"/>
          </ac:spMkLst>
        </pc:spChg>
        <pc:spChg chg="add del mod">
          <ac:chgData name="Davor Josipovic" userId="c5beaa7c1ac2955a" providerId="LiveId" clId="{AA192CAC-6486-4EDF-A55B-BD09A2B748C1}" dt="2019-06-30T19:46:23.006" v="3109"/>
          <ac:spMkLst>
            <pc:docMk/>
            <pc:sldMk cId="1877123970" sldId="336"/>
            <ac:spMk id="8" creationId="{FEAD9501-E4D2-4670-8819-E72D3614EA6A}"/>
          </ac:spMkLst>
        </pc:spChg>
        <pc:spChg chg="add del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14" creationId="{D4CA2A9C-9755-4B89-9BFB-32AC8AA2FD6D}"/>
          </ac:spMkLst>
        </pc:spChg>
        <pc:spChg chg="add del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17" creationId="{42A5316D-ED2F-4F89-B4B4-8D9240B1A348}"/>
          </ac:spMkLst>
        </pc:spChg>
        <pc:picChg chg="add del mod">
          <ac:chgData name="Davor Josipovic" userId="c5beaa7c1ac2955a" providerId="LiveId" clId="{AA192CAC-6486-4EDF-A55B-BD09A2B748C1}" dt="2019-06-30T19:46:21.503" v="3108" actId="478"/>
          <ac:picMkLst>
            <pc:docMk/>
            <pc:sldMk cId="1877123970" sldId="336"/>
            <ac:picMk id="5" creationId="{3C609F17-0E9A-463B-AC57-2B2EC7856FA5}"/>
          </ac:picMkLst>
        </pc:picChg>
        <pc:picChg chg="del">
          <ac:chgData name="Davor Josipovic" userId="c5beaa7c1ac2955a" providerId="LiveId" clId="{AA192CAC-6486-4EDF-A55B-BD09A2B748C1}" dt="2019-06-30T19:26:25.211" v="3103" actId="478"/>
          <ac:picMkLst>
            <pc:docMk/>
            <pc:sldMk cId="1877123970" sldId="336"/>
            <ac:picMk id="6" creationId="{BC4CB58B-6797-4B38-BB00-0C61AEB4327B}"/>
          </ac:picMkLst>
        </pc:picChg>
        <pc:picChg chg="add del mod">
          <ac:chgData name="Davor Josipovic" userId="c5beaa7c1ac2955a" providerId="LiveId" clId="{AA192CAC-6486-4EDF-A55B-BD09A2B748C1}" dt="2019-06-30T19:46:26.997" v="3111" actId="26606"/>
          <ac:picMkLst>
            <pc:docMk/>
            <pc:sldMk cId="1877123970" sldId="336"/>
            <ac:picMk id="9" creationId="{55F11371-C1A5-4ECA-A991-46AB4CAAEBCC}"/>
          </ac:picMkLst>
        </pc:picChg>
        <pc:picChg chg="add del">
          <ac:chgData name="Davor Josipovic" userId="c5beaa7c1ac2955a" providerId="LiveId" clId="{AA192CAC-6486-4EDF-A55B-BD09A2B748C1}" dt="2019-06-30T19:46:26.997" v="3111" actId="26606"/>
          <ac:picMkLst>
            <pc:docMk/>
            <pc:sldMk cId="1877123970" sldId="336"/>
            <ac:picMk id="12" creationId="{55F11371-C1A5-4ECA-A991-46AB4CAAEBCC}"/>
          </ac:picMkLst>
        </pc:picChg>
      </pc:sldChg>
      <pc:sldChg chg="add">
        <pc:chgData name="Davor Josipovic" userId="c5beaa7c1ac2955a" providerId="LiveId" clId="{AA192CAC-6486-4EDF-A55B-BD09A2B748C1}" dt="2019-06-30T19:46:19.132" v="3107"/>
        <pc:sldMkLst>
          <pc:docMk/>
          <pc:sldMk cId="798983849" sldId="337"/>
        </pc:sldMkLst>
      </pc:sldChg>
      <pc:sldChg chg="add del">
        <pc:chgData name="Davor Josipovic" userId="c5beaa7c1ac2955a" providerId="LiveId" clId="{AA192CAC-6486-4EDF-A55B-BD09A2B748C1}" dt="2019-06-30T19:46:17.209" v="3106"/>
        <pc:sldMkLst>
          <pc:docMk/>
          <pc:sldMk cId="4146110306" sldId="337"/>
        </pc:sldMkLst>
      </pc:sldChg>
      <pc:sldChg chg="addSp delSp modSp add">
        <pc:chgData name="Davor Josipovic" userId="c5beaa7c1ac2955a" providerId="LiveId" clId="{AA192CAC-6486-4EDF-A55B-BD09A2B748C1}" dt="2019-06-30T19:48:51.372" v="3114"/>
        <pc:sldMkLst>
          <pc:docMk/>
          <pc:sldMk cId="930362409" sldId="338"/>
        </pc:sldMkLst>
        <pc:spChg chg="add del mod">
          <ac:chgData name="Davor Josipovic" userId="c5beaa7c1ac2955a" providerId="LiveId" clId="{AA192CAC-6486-4EDF-A55B-BD09A2B748C1}" dt="2019-06-30T19:48:51.372" v="3114"/>
          <ac:spMkLst>
            <pc:docMk/>
            <pc:sldMk cId="930362409" sldId="338"/>
            <ac:spMk id="4" creationId="{C4DBD90B-07A6-48F7-9001-DF1F1BD17E35}"/>
          </ac:spMkLst>
        </pc:spChg>
        <pc:picChg chg="add mod">
          <ac:chgData name="Davor Josipovic" userId="c5beaa7c1ac2955a" providerId="LiveId" clId="{AA192CAC-6486-4EDF-A55B-BD09A2B748C1}" dt="2019-06-30T19:48:51.372" v="3114"/>
          <ac:picMkLst>
            <pc:docMk/>
            <pc:sldMk cId="930362409" sldId="338"/>
            <ac:picMk id="5" creationId="{E1BBBDDD-AD40-430D-BCE2-9CA4BF10AA5E}"/>
          </ac:picMkLst>
        </pc:picChg>
        <pc:picChg chg="del">
          <ac:chgData name="Davor Josipovic" userId="c5beaa7c1ac2955a" providerId="LiveId" clId="{AA192CAC-6486-4EDF-A55B-BD09A2B748C1}" dt="2019-06-30T19:48:49.922" v="3113" actId="478"/>
          <ac:picMkLst>
            <pc:docMk/>
            <pc:sldMk cId="930362409" sldId="338"/>
            <ac:picMk id="9" creationId="{55F11371-C1A5-4ECA-A991-46AB4CAAEBCC}"/>
          </ac:picMkLst>
        </pc:picChg>
      </pc:sldChg>
      <pc:sldChg chg="addSp delSp modSp add">
        <pc:chgData name="Davor Josipovic" userId="c5beaa7c1ac2955a" providerId="LiveId" clId="{AA192CAC-6486-4EDF-A55B-BD09A2B748C1}" dt="2019-06-30T19:54:39.195" v="3166"/>
        <pc:sldMkLst>
          <pc:docMk/>
          <pc:sldMk cId="4071028268" sldId="339"/>
        </pc:sldMkLst>
        <pc:spChg chg="del mod">
          <ac:chgData name="Davor Josipovic" userId="c5beaa7c1ac2955a" providerId="LiveId" clId="{AA192CAC-6486-4EDF-A55B-BD09A2B748C1}" dt="2019-06-30T19:54:39.195" v="3166"/>
          <ac:spMkLst>
            <pc:docMk/>
            <pc:sldMk cId="4071028268" sldId="339"/>
            <ac:spMk id="5" creationId="{3BFE8F61-1379-48E2-AD30-DC27940D9A5F}"/>
          </ac:spMkLst>
        </pc:spChg>
        <pc:picChg chg="add del">
          <ac:chgData name="Davor Josipovic" userId="c5beaa7c1ac2955a" providerId="LiveId" clId="{AA192CAC-6486-4EDF-A55B-BD09A2B748C1}" dt="2019-06-30T19:54:30.924" v="3164"/>
          <ac:picMkLst>
            <pc:docMk/>
            <pc:sldMk cId="4071028268" sldId="339"/>
            <ac:picMk id="2" creationId="{C74ED66A-4F15-4A82-8885-CDD87FA42CF9}"/>
          </ac:picMkLst>
        </pc:picChg>
        <pc:picChg chg="add mod">
          <ac:chgData name="Davor Josipovic" userId="c5beaa7c1ac2955a" providerId="LiveId" clId="{AA192CAC-6486-4EDF-A55B-BD09A2B748C1}" dt="2019-06-30T19:54:39.195" v="3166"/>
          <ac:picMkLst>
            <pc:docMk/>
            <pc:sldMk cId="4071028268" sldId="339"/>
            <ac:picMk id="3" creationId="{0B6416D1-F591-4F25-8820-9E7FB4943F6C}"/>
          </ac:picMkLst>
        </pc:picChg>
      </pc:sldChg>
      <pc:sldChg chg="modSp add">
        <pc:chgData name="Davor Josipovic" userId="c5beaa7c1ac2955a" providerId="LiveId" clId="{AA192CAC-6486-4EDF-A55B-BD09A2B748C1}" dt="2019-06-30T20:03:18.550" v="3466" actId="20577"/>
        <pc:sldMkLst>
          <pc:docMk/>
          <pc:sldMk cId="3207057542" sldId="340"/>
        </pc:sldMkLst>
        <pc:spChg chg="mod">
          <ac:chgData name="Davor Josipovic" userId="c5beaa7c1ac2955a" providerId="LiveId" clId="{AA192CAC-6486-4EDF-A55B-BD09A2B748C1}" dt="2019-06-30T19:59:27.024" v="3215" actId="20577"/>
          <ac:spMkLst>
            <pc:docMk/>
            <pc:sldMk cId="3207057542" sldId="340"/>
            <ac:spMk id="2" creationId="{BCD1E300-6EFA-4D88-8F9B-404A799BD375}"/>
          </ac:spMkLst>
        </pc:spChg>
        <pc:spChg chg="mod">
          <ac:chgData name="Davor Josipovic" userId="c5beaa7c1ac2955a" providerId="LiveId" clId="{AA192CAC-6486-4EDF-A55B-BD09A2B748C1}" dt="2019-06-30T20:03:18.550" v="3466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 add">
        <pc:chgData name="Davor Josipovic" userId="c5beaa7c1ac2955a" providerId="LiveId" clId="{AA192CAC-6486-4EDF-A55B-BD09A2B748C1}" dt="2019-06-30T20:08:25.419" v="3645" actId="20577"/>
        <pc:sldMkLst>
          <pc:docMk/>
          <pc:sldMk cId="339420482" sldId="341"/>
        </pc:sldMkLst>
        <pc:spChg chg="mod">
          <ac:chgData name="Davor Josipovic" userId="c5beaa7c1ac2955a" providerId="LiveId" clId="{AA192CAC-6486-4EDF-A55B-BD09A2B748C1}" dt="2019-06-30T20:06:57.949" v="3487" actId="20577"/>
          <ac:spMkLst>
            <pc:docMk/>
            <pc:sldMk cId="339420482" sldId="341"/>
            <ac:spMk id="2" creationId="{876EBC27-AAF2-4395-AA5B-C26C337D134B}"/>
          </ac:spMkLst>
        </pc:spChg>
        <pc:spChg chg="mod">
          <ac:chgData name="Davor Josipovic" userId="c5beaa7c1ac2955a" providerId="LiveId" clId="{AA192CAC-6486-4EDF-A55B-BD09A2B748C1}" dt="2019-06-30T20:08:25.419" v="3645" actId="20577"/>
          <ac:spMkLst>
            <pc:docMk/>
            <pc:sldMk cId="339420482" sldId="341"/>
            <ac:spMk id="3" creationId="{79944EEC-96F8-44A2-8F07-F8656F6AB566}"/>
          </ac:spMkLst>
        </pc:spChg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sldOrd modSection">
      <pc:chgData name="Davor Josipovic" userId="c5beaa7c1ac2955a" providerId="LiveId" clId="{868D3B67-0F71-4110-89FC-9C3D3ED97AC8}" dt="2019-07-01T07:48:49.571" v="845" actId="20577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ord">
        <pc:chgData name="Davor Josipovic" userId="c5beaa7c1ac2955a" providerId="LiveId" clId="{868D3B67-0F71-4110-89FC-9C3D3ED97AC8}" dt="2019-07-01T07:33:30.259" v="354" actId="115"/>
        <pc:sldMkLst>
          <pc:docMk/>
          <pc:sldMk cId="1031408225" sldId="323"/>
        </pc:sldMkLst>
        <pc:spChg chg="mod">
          <ac:chgData name="Davor Josipovic" userId="c5beaa7c1ac2955a" providerId="LiveId" clId="{868D3B67-0F71-4110-89FC-9C3D3ED97AC8}" dt="2019-07-01T07:33:30.259" v="354" actId="115"/>
          <ac:spMkLst>
            <pc:docMk/>
            <pc:sldMk cId="1031408225" sldId="323"/>
            <ac:spMk id="5" creationId="{683E495E-36EB-4959-9679-F69603036B47}"/>
          </ac:spMkLst>
        </pc:spChg>
      </pc:sldChg>
      <pc:sldChg chg="modSp">
        <pc:chgData name="Davor Josipovic" userId="c5beaa7c1ac2955a" providerId="LiveId" clId="{868D3B67-0F71-4110-89FC-9C3D3ED97AC8}" dt="2019-07-01T07:25:25.006" v="233" actId="20577"/>
        <pc:sldMkLst>
          <pc:docMk/>
          <pc:sldMk cId="1633626649" sldId="324"/>
        </pc:sldMkLst>
        <pc:spChg chg="mod">
          <ac:chgData name="Davor Josipovic" userId="c5beaa7c1ac2955a" providerId="LiveId" clId="{868D3B67-0F71-4110-89FC-9C3D3ED97AC8}" dt="2019-07-01T07:25:25.006" v="233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modSp ord">
        <pc:chgData name="Davor Josipovic" userId="c5beaa7c1ac2955a" providerId="LiveId" clId="{868D3B67-0F71-4110-89FC-9C3D3ED97AC8}" dt="2019-07-01T07:45:51.647" v="765" actId="20577"/>
        <pc:sldMkLst>
          <pc:docMk/>
          <pc:sldMk cId="605853295" sldId="325"/>
        </pc:sldMkLst>
        <pc:spChg chg="mod">
          <ac:chgData name="Davor Josipovic" userId="c5beaa7c1ac2955a" providerId="LiveId" clId="{868D3B67-0F71-4110-89FC-9C3D3ED97AC8}" dt="2019-07-01T07:45:51.647" v="765" actId="20577"/>
          <ac:spMkLst>
            <pc:docMk/>
            <pc:sldMk cId="605853295" sldId="325"/>
            <ac:spMk id="5" creationId="{3BFE8F61-1379-48E2-AD30-DC27940D9A5F}"/>
          </ac:spMkLst>
        </pc:spChg>
      </pc:sldChg>
      <pc:sldChg chg="modSp">
        <pc:chgData name="Davor Josipovic" userId="c5beaa7c1ac2955a" providerId="LiveId" clId="{868D3B67-0F71-4110-89FC-9C3D3ED97AC8}" dt="2019-07-01T07:42:26.829" v="719" actId="20577"/>
        <pc:sldMkLst>
          <pc:docMk/>
          <pc:sldMk cId="538565775" sldId="327"/>
        </pc:sldMkLst>
        <pc:spChg chg="mod">
          <ac:chgData name="Davor Josipovic" userId="c5beaa7c1ac2955a" providerId="LiveId" clId="{868D3B67-0F71-4110-89FC-9C3D3ED97AC8}" dt="2019-07-01T07:42:26.829" v="719" actId="20577"/>
          <ac:spMkLst>
            <pc:docMk/>
            <pc:sldMk cId="538565775" sldId="327"/>
            <ac:spMk id="3" creationId="{C613BFE6-E7C2-4A63-9C4A-6521C9095BEC}"/>
          </ac:spMkLst>
        </pc:spChg>
      </pc:sldChg>
      <pc:sldChg chg="addSp delSp modSp">
        <pc:chgData name="Davor Josipovic" userId="c5beaa7c1ac2955a" providerId="LiveId" clId="{868D3B67-0F71-4110-89FC-9C3D3ED97AC8}" dt="2019-07-01T07:38:45.062" v="587" actId="1076"/>
        <pc:sldMkLst>
          <pc:docMk/>
          <pc:sldMk cId="1113537900" sldId="332"/>
        </pc:sldMkLst>
        <pc:spChg chg="del mod">
          <ac:chgData name="Davor Josipovic" userId="c5beaa7c1ac2955a" providerId="LiveId" clId="{868D3B67-0F71-4110-89FC-9C3D3ED97AC8}" dt="2019-07-01T07:36:56.616" v="556"/>
          <ac:spMkLst>
            <pc:docMk/>
            <pc:sldMk cId="1113537900" sldId="332"/>
            <ac:spMk id="5" creationId="{3BFE8F61-1379-48E2-AD30-DC27940D9A5F}"/>
          </ac:spMkLst>
        </pc:spChg>
        <pc:picChg chg="add mod">
          <ac:chgData name="Davor Josipovic" userId="c5beaa7c1ac2955a" providerId="LiveId" clId="{868D3B67-0F71-4110-89FC-9C3D3ED97AC8}" dt="2019-07-01T07:38:28.098" v="584" actId="1076"/>
          <ac:picMkLst>
            <pc:docMk/>
            <pc:sldMk cId="1113537900" sldId="332"/>
            <ac:picMk id="2050" creationId="{5DE0C188-0CEE-4604-8BDE-73790AD3AB86}"/>
          </ac:picMkLst>
        </pc:picChg>
        <pc:picChg chg="add del mod">
          <ac:chgData name="Davor Josipovic" userId="c5beaa7c1ac2955a" providerId="LiveId" clId="{868D3B67-0F71-4110-89FC-9C3D3ED97AC8}" dt="2019-07-01T07:37:20.678" v="566"/>
          <ac:picMkLst>
            <pc:docMk/>
            <pc:sldMk cId="1113537900" sldId="332"/>
            <ac:picMk id="2052" creationId="{8A25131B-52A6-4B25-854D-36A08BF7A0C9}"/>
          </ac:picMkLst>
        </pc:picChg>
        <pc:picChg chg="add mod">
          <ac:chgData name="Davor Josipovic" userId="c5beaa7c1ac2955a" providerId="LiveId" clId="{868D3B67-0F71-4110-89FC-9C3D3ED97AC8}" dt="2019-07-01T07:38:45.062" v="587" actId="1076"/>
          <ac:picMkLst>
            <pc:docMk/>
            <pc:sldMk cId="1113537900" sldId="332"/>
            <ac:picMk id="2054" creationId="{85720CF4-6595-4575-B095-EBD463685468}"/>
          </ac:picMkLst>
        </pc:picChg>
      </pc:sldChg>
      <pc:sldChg chg="modSp">
        <pc:chgData name="Davor Josipovic" userId="c5beaa7c1ac2955a" providerId="LiveId" clId="{868D3B67-0F71-4110-89FC-9C3D3ED97AC8}" dt="2019-07-01T07:41:33.676" v="662" actId="20577"/>
        <pc:sldMkLst>
          <pc:docMk/>
          <pc:sldMk cId="1897312485" sldId="333"/>
        </pc:sldMkLst>
        <pc:spChg chg="mod">
          <ac:chgData name="Davor Josipovic" userId="c5beaa7c1ac2955a" providerId="LiveId" clId="{868D3B67-0F71-4110-89FC-9C3D3ED97AC8}" dt="2019-07-01T07:41:33.676" v="662" actId="20577"/>
          <ac:spMkLst>
            <pc:docMk/>
            <pc:sldMk cId="1897312485" sldId="333"/>
            <ac:spMk id="3" creationId="{4561A0B8-4C53-446B-AD9C-7B0728A885DF}"/>
          </ac:spMkLst>
        </pc:spChg>
      </pc:sldChg>
      <pc:sldChg chg="ord">
        <pc:chgData name="Davor Josipovic" userId="c5beaa7c1ac2955a" providerId="LiveId" clId="{868D3B67-0F71-4110-89FC-9C3D3ED97AC8}" dt="2019-07-01T07:45:21.490" v="720"/>
        <pc:sldMkLst>
          <pc:docMk/>
          <pc:sldMk cId="1630777279" sldId="334"/>
        </pc:sldMkLst>
      </pc:sldChg>
      <pc:sldChg chg="del">
        <pc:chgData name="Davor Josipovic" userId="c5beaa7c1ac2955a" providerId="LiveId" clId="{868D3B67-0F71-4110-89FC-9C3D3ED97AC8}" dt="2019-07-01T07:29:01.675" v="310" actId="2696"/>
        <pc:sldMkLst>
          <pc:docMk/>
          <pc:sldMk cId="1059760944" sldId="335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044329185" sldId="335"/>
        </pc:sldMkLst>
      </pc:sldChg>
      <pc:sldChg chg="del">
        <pc:chgData name="Davor Josipovic" userId="c5beaa7c1ac2955a" providerId="LiveId" clId="{868D3B67-0F71-4110-89FC-9C3D3ED97AC8}" dt="2019-07-01T07:29:01.682" v="311" actId="2696"/>
        <pc:sldMkLst>
          <pc:docMk/>
          <pc:sldMk cId="1877123970" sldId="336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715892533" sldId="336"/>
        </pc:sldMkLst>
      </pc:sldChg>
      <pc:sldChg chg="del">
        <pc:chgData name="Davor Josipovic" userId="c5beaa7c1ac2955a" providerId="LiveId" clId="{868D3B67-0F71-4110-89FC-9C3D3ED97AC8}" dt="2019-07-01T07:29:01.801" v="313" actId="2696"/>
        <pc:sldMkLst>
          <pc:docMk/>
          <pc:sldMk cId="798983849" sldId="337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2505585746" sldId="337"/>
        </pc:sldMkLst>
      </pc:sldChg>
      <pc:sldChg chg="del">
        <pc:chgData name="Davor Josipovic" userId="c5beaa7c1ac2955a" providerId="LiveId" clId="{868D3B67-0F71-4110-89FC-9C3D3ED97AC8}" dt="2019-07-01T07:29:01.756" v="312" actId="2696"/>
        <pc:sldMkLst>
          <pc:docMk/>
          <pc:sldMk cId="930362409" sldId="338"/>
        </pc:sldMkLst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4204608880" sldId="338"/>
        </pc:sldMkLst>
      </pc:sldChg>
      <pc:sldChg chg="modSp">
        <pc:chgData name="Davor Josipovic" userId="c5beaa7c1ac2955a" providerId="LiveId" clId="{868D3B67-0F71-4110-89FC-9C3D3ED97AC8}" dt="2019-07-01T07:29:57.037" v="349" actId="20577"/>
        <pc:sldMkLst>
          <pc:docMk/>
          <pc:sldMk cId="3207057542" sldId="340"/>
        </pc:sldMkLst>
        <pc:spChg chg="mod">
          <ac:chgData name="Davor Josipovic" userId="c5beaa7c1ac2955a" providerId="LiveId" clId="{868D3B67-0F71-4110-89FC-9C3D3ED97AC8}" dt="2019-07-01T07:29:57.037" v="349" actId="20577"/>
          <ac:spMkLst>
            <pc:docMk/>
            <pc:sldMk cId="3207057542" sldId="340"/>
            <ac:spMk id="3" creationId="{C4DDB7E2-CC70-4E58-8C59-9287AB89CBFB}"/>
          </ac:spMkLst>
        </pc:spChg>
      </pc:sldChg>
      <pc:sldChg chg="modSp">
        <pc:chgData name="Davor Josipovic" userId="c5beaa7c1ac2955a" providerId="LiveId" clId="{868D3B67-0F71-4110-89FC-9C3D3ED97AC8}" dt="2019-07-01T07:48:49.571" v="845" actId="20577"/>
        <pc:sldMkLst>
          <pc:docMk/>
          <pc:sldMk cId="339420482" sldId="341"/>
        </pc:sldMkLst>
        <pc:spChg chg="mod">
          <ac:chgData name="Davor Josipovic" userId="c5beaa7c1ac2955a" providerId="LiveId" clId="{868D3B67-0F71-4110-89FC-9C3D3ED97AC8}" dt="2019-07-01T07:48:49.571" v="845" actId="20577"/>
          <ac:spMkLst>
            <pc:docMk/>
            <pc:sldMk cId="339420482" sldId="341"/>
            <ac:spMk id="3" creationId="{79944EEC-96F8-44A2-8F07-F8656F6AB566}"/>
          </ac:spMkLst>
        </pc:spChg>
      </pc:sldChg>
      <pc:sldChg chg="modSp add">
        <pc:chgData name="Davor Josipovic" userId="c5beaa7c1ac2955a" providerId="LiveId" clId="{868D3B67-0F71-4110-89FC-9C3D3ED97AC8}" dt="2019-07-01T07:25:15.523" v="221" actId="6549"/>
        <pc:sldMkLst>
          <pc:docMk/>
          <pc:sldMk cId="2242576791" sldId="342"/>
        </pc:sldMkLst>
        <pc:spChg chg="mod">
          <ac:chgData name="Davor Josipovic" userId="c5beaa7c1ac2955a" providerId="LiveId" clId="{868D3B67-0F71-4110-89FC-9C3D3ED97AC8}" dt="2019-07-01T07:25:12.813" v="220" actId="20577"/>
          <ac:spMkLst>
            <pc:docMk/>
            <pc:sldMk cId="2242576791" sldId="342"/>
            <ac:spMk id="4" creationId="{0ABA15CC-0341-43E7-90FB-0A22D5CFC77D}"/>
          </ac:spMkLst>
        </pc:spChg>
        <pc:spChg chg="mod">
          <ac:chgData name="Davor Josipovic" userId="c5beaa7c1ac2955a" providerId="LiveId" clId="{868D3B67-0F71-4110-89FC-9C3D3ED97AC8}" dt="2019-07-01T07:25:15.523" v="221" actId="6549"/>
          <ac:spMkLst>
            <pc:docMk/>
            <pc:sldMk cId="2242576791" sldId="342"/>
            <ac:spMk id="5" creationId="{CA528F7E-FCA6-4235-B85D-808106A53E05}"/>
          </ac:spMkLst>
        </pc:spChg>
      </pc:sldChg>
      <pc:sldChg chg="add">
        <pc:chgData name="Davor Josipovic" userId="c5beaa7c1ac2955a" providerId="LiveId" clId="{868D3B67-0F71-4110-89FC-9C3D3ED97AC8}" dt="2019-07-01T07:29:08.202" v="314"/>
        <pc:sldMkLst>
          <pc:docMk/>
          <pc:sldMk cId="3554752118" sldId="343"/>
        </pc:sldMkLst>
      </pc:sldChg>
      <pc:sldChg chg="modSp add del">
        <pc:chgData name="Davor Josipovic" userId="c5beaa7c1ac2955a" providerId="LiveId" clId="{868D3B67-0F71-4110-89FC-9C3D3ED97AC8}" dt="2019-07-01T07:29:01.631" v="309" actId="2696"/>
        <pc:sldMkLst>
          <pc:docMk/>
          <pc:sldMk cId="3669581969" sldId="343"/>
        </pc:sldMkLst>
        <pc:spChg chg="mod">
          <ac:chgData name="Davor Josipovic" userId="c5beaa7c1ac2955a" providerId="LiveId" clId="{868D3B67-0F71-4110-89FC-9C3D3ED97AC8}" dt="2019-07-01T07:28:41.533" v="308" actId="20577"/>
          <ac:spMkLst>
            <pc:docMk/>
            <pc:sldMk cId="3669581969" sldId="343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7-01T07:29:37.088" v="343" actId="20577"/>
        <pc:sldMkLst>
          <pc:docMk/>
          <pc:sldMk cId="1759269431" sldId="344"/>
        </pc:sldMkLst>
        <pc:spChg chg="mod">
          <ac:chgData name="Davor Josipovic" userId="c5beaa7c1ac2955a" providerId="LiveId" clId="{868D3B67-0F71-4110-89FC-9C3D3ED97AC8}" dt="2019-07-01T07:29:37.088" v="343" actId="20577"/>
          <ac:spMkLst>
            <pc:docMk/>
            <pc:sldMk cId="1759269431" sldId="344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7-01T07:46:55.444" v="844" actId="20577"/>
        <pc:sldMkLst>
          <pc:docMk/>
          <pc:sldMk cId="3851083980" sldId="345"/>
        </pc:sldMkLst>
        <pc:spChg chg="mod">
          <ac:chgData name="Davor Josipovic" userId="c5beaa7c1ac2955a" providerId="LiveId" clId="{868D3B67-0F71-4110-89FC-9C3D3ED97AC8}" dt="2019-07-01T07:46:55.444" v="844" actId="20577"/>
          <ac:spMkLst>
            <pc:docMk/>
            <pc:sldMk cId="3851083980" sldId="345"/>
            <ac:spMk id="5" creationId="{3BFE8F61-1379-48E2-AD30-DC27940D9A5F}"/>
          </ac:spMkLst>
        </pc:spChg>
      </pc:sldChg>
      <pc:sldChg chg="addSp delSp modSp add">
        <pc:chgData name="Davor Josipovic" userId="c5beaa7c1ac2955a" providerId="LiveId" clId="{868D3B67-0F71-4110-89FC-9C3D3ED97AC8}" dt="2019-07-01T07:40:04.765" v="638" actId="20577"/>
        <pc:sldMkLst>
          <pc:docMk/>
          <pc:sldMk cId="2497406209" sldId="346"/>
        </pc:sldMkLst>
        <pc:spChg chg="add mod">
          <ac:chgData name="Davor Josipovic" userId="c5beaa7c1ac2955a" providerId="LiveId" clId="{868D3B67-0F71-4110-89FC-9C3D3ED97AC8}" dt="2019-07-01T07:40:04.765" v="638" actId="20577"/>
          <ac:spMkLst>
            <pc:docMk/>
            <pc:sldMk cId="2497406209" sldId="346"/>
            <ac:spMk id="3" creationId="{30C8270F-FA99-424A-8847-AEAAD8044852}"/>
          </ac:spMkLst>
        </pc:spChg>
        <pc:picChg chg="del">
          <ac:chgData name="Davor Josipovic" userId="c5beaa7c1ac2955a" providerId="LiveId" clId="{868D3B67-0F71-4110-89FC-9C3D3ED97AC8}" dt="2019-07-01T07:39:41.851" v="589" actId="478"/>
          <ac:picMkLst>
            <pc:docMk/>
            <pc:sldMk cId="2497406209" sldId="346"/>
            <ac:picMk id="2050" creationId="{5DE0C188-0CEE-4604-8BDE-73790AD3AB86}"/>
          </ac:picMkLst>
        </pc:picChg>
        <pc:picChg chg="del">
          <ac:chgData name="Davor Josipovic" userId="c5beaa7c1ac2955a" providerId="LiveId" clId="{868D3B67-0F71-4110-89FC-9C3D3ED97AC8}" dt="2019-07-01T07:39:42.913" v="590" actId="478"/>
          <ac:picMkLst>
            <pc:docMk/>
            <pc:sldMk cId="2497406209" sldId="346"/>
            <ac:picMk id="2054" creationId="{85720CF4-6595-4575-B095-EBD463685468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image" Target="../media/image30.emf"/></Relationships>
</file>

<file path=ppt/media/image13.png>
</file>

<file path=ppt/media/image14.png>
</file>

<file path=ppt/media/image140.png>
</file>

<file path=ppt/media/image15.png>
</file>

<file path=ppt/media/image24.jpeg>
</file>

<file path=ppt/media/image28.png>
</file>

<file path=ppt/media/image29.png>
</file>

<file path=ppt/media/image3.png>
</file>

<file path=ppt/media/image4.png>
</file>

<file path=ppt/media/image40.png>
</file>

<file path=ppt/media/image41.png>
</file>

<file path=ppt/media/image44.png>
</file>

<file path=ppt/media/image4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869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65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1/07/2019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V-Vlaanderen/groundwater-logger-validation/issues/20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3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30.emf"/><Relationship Id="rId4" Type="http://schemas.openxmlformats.org/officeDocument/2006/relationships/package" Target="../embeddings/Microsoft_Excel_Worksheet.xls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270F-FA99-424A-8847-AEAAD8044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cases: see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7406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Allows for a wide range of ARIMA-based models</a:t>
            </a:r>
          </a:p>
          <a:p>
            <a:pPr lvl="1"/>
            <a:r>
              <a:rPr lang="en-US" dirty="0"/>
              <a:t>Speed: 10 min average with aggregation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Can not be used without aggregation (for &gt;5k points)</a:t>
            </a:r>
          </a:p>
          <a:p>
            <a:pPr lvl="1"/>
            <a:r>
              <a:rPr lang="en-US" dirty="0"/>
              <a:t>Package is still in development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83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Rank-based shift detection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269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E300-6EFA-4D88-8F9B-404A799BD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based level shift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DB7E2-CC70-4E58-8C59-9287AB89C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Fried, R. </a:t>
            </a:r>
            <a:r>
              <a:rPr lang="en-US" dirty="0" err="1"/>
              <a:t>e.a.</a:t>
            </a:r>
            <a:r>
              <a:rPr lang="en-US" dirty="0"/>
              <a:t>, On rank tests for shift detection in time series, 2007</a:t>
            </a:r>
          </a:p>
          <a:p>
            <a:r>
              <a:rPr lang="en-US" dirty="0" err="1"/>
              <a:t>Bovik</a:t>
            </a:r>
            <a:r>
              <a:rPr lang="en-US" dirty="0"/>
              <a:t>, A.C. </a:t>
            </a:r>
            <a:r>
              <a:rPr lang="en-US" dirty="0" err="1"/>
              <a:t>e.a.</a:t>
            </a:r>
            <a:r>
              <a:rPr lang="en-US" dirty="0"/>
              <a:t>, Nonparametric Tests for Edge Detection in Noise, 1986</a:t>
            </a:r>
          </a:p>
          <a:p>
            <a:endParaRPr lang="en-US" dirty="0"/>
          </a:p>
          <a:p>
            <a:r>
              <a:rPr lang="en-US" dirty="0"/>
              <a:t>Based on the distribution of a test statistic (e.g. Wilcoxon statistic) the normal situation can be defined. Based on this definition, exceptional shift situations could be detected.</a:t>
            </a:r>
          </a:p>
          <a:p>
            <a:endParaRPr lang="en-US" dirty="0"/>
          </a:p>
          <a:p>
            <a:r>
              <a:rPr lang="en-US" dirty="0"/>
              <a:t>Pro: speed!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7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Level Shift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752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4CB58B-6797-4B38-BB00-0C61AEB43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29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5F11371-C1A5-4ECA-A991-46AB4CAAE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92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BBBDDD-AD40-430D-BCE2-9CA4BF10A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088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609F17-0E9A-463B-AC57-2B2EC7856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857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BC27-AAF2-4395-AA5B-C26C337D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4EEC-96F8-44A2-8F07-F8656F6AB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  <a:p>
            <a:pPr lvl="1"/>
            <a:r>
              <a:rPr lang="en-US" dirty="0" err="1"/>
              <a:t>strucchange</a:t>
            </a:r>
            <a:r>
              <a:rPr lang="en-US" dirty="0"/>
              <a:t> package</a:t>
            </a:r>
          </a:p>
          <a:p>
            <a:pPr lvl="1"/>
            <a:r>
              <a:rPr lang="en-US" dirty="0" err="1"/>
              <a:t>tsoutliers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rank-based shift detection</a:t>
            </a:r>
          </a:p>
          <a:p>
            <a:pPr lvl="1"/>
            <a:endParaRPr lang="en-US" dirty="0"/>
          </a:p>
          <a:p>
            <a:r>
              <a:rPr lang="en-US" dirty="0"/>
              <a:t>Timestamps</a:t>
            </a:r>
          </a:p>
          <a:p>
            <a:r>
              <a:rPr lang="en-US" dirty="0"/>
              <a:t>Data aggregation</a:t>
            </a:r>
          </a:p>
          <a:p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v0.1.2</a:t>
            </a:r>
          </a:p>
        </p:txBody>
      </p:sp>
    </p:spTree>
    <p:extLst>
      <p:ext uri="{BB962C8B-B14F-4D97-AF65-F5344CB8AC3E}">
        <p14:creationId xmlns:p14="http://schemas.microsoft.com/office/powerpoint/2010/main" val="339420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atmospheric changes.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6F741-0A56-4CB9-B29E-B0AB754E15DB}"/>
              </a:ext>
            </a:extLst>
          </p:cNvPr>
          <p:cNvSpPr txBox="1"/>
          <p:nvPr/>
        </p:nvSpPr>
        <p:spPr>
          <a:xfrm>
            <a:off x="1955223" y="6176963"/>
            <a:ext cx="8281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Timestamps</a:t>
            </a:r>
            <a:r>
              <a:rPr lang="en-US" sz="2800" dirty="0"/>
              <a:t>: Take into account all kinds of scenarios?</a:t>
            </a:r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55B16-E354-450A-A4D6-6B301FBD9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3E495E-36EB-4959-9679-F6960303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Visualization:</a:t>
            </a:r>
          </a:p>
          <a:p>
            <a:pPr lvl="1"/>
            <a:r>
              <a:rPr lang="en-US" dirty="0"/>
              <a:t>Its either TIMESTAMP or SEQUENCE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INBO:</a:t>
            </a:r>
          </a:p>
          <a:p>
            <a:pPr lvl="1"/>
            <a:r>
              <a:rPr lang="en-US" u="sng" dirty="0"/>
              <a:t>Can make sure that timestamp is always available.</a:t>
            </a:r>
          </a:p>
          <a:p>
            <a:pPr lvl="1"/>
            <a:r>
              <a:rPr lang="en-US" b="1" dirty="0"/>
              <a:t>Other parties?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14082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  <a:p>
            <a:r>
              <a:rPr lang="en-US" dirty="0"/>
              <a:t>Feedback?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9946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CDD0B9-F55A-465F-A9A2-DCE7E6C1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C9920F-441B-4526-B7D1-98DE51B4C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“Diver” </a:t>
            </a:r>
            <a:r>
              <a:rPr lang="en-US" dirty="0">
                <a:sym typeface="Wingdings" panose="05000000000000000000" pitchFamily="2" charset="2"/>
              </a:rPr>
              <a:t> “hydrostatic pressure”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ap &lt;-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("hydrostatic pressure", "cmH2O")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detect_outliers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(x,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 = ap)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detect_duplicates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ts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415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A2690-3BDA-4369-9B37-1F3C44EE5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1A0B8-4C53-446B-AD9C-7B0728A88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mean </a:t>
            </a:r>
          </a:p>
        </p:txBody>
      </p:sp>
    </p:spTree>
    <p:extLst>
      <p:ext uri="{BB962C8B-B14F-4D97-AF65-F5344CB8AC3E}">
        <p14:creationId xmlns:p14="http://schemas.microsoft.com/office/powerpoint/2010/main" val="18973124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244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Outliers v0.02</a:t>
            </a:r>
          </a:p>
          <a:p>
            <a:pPr lvl="1"/>
            <a:r>
              <a:rPr lang="en-US" dirty="0"/>
              <a:t>Build kernel based on clean data</a:t>
            </a:r>
          </a:p>
          <a:p>
            <a:pPr lvl="1"/>
            <a:r>
              <a:rPr lang="en-US" b="1" dirty="0"/>
              <a:t>Document in detail</a:t>
            </a:r>
          </a:p>
          <a:p>
            <a:endParaRPr lang="en-US" dirty="0"/>
          </a:p>
          <a:p>
            <a:r>
              <a:rPr lang="en-US" dirty="0"/>
              <a:t>Gather more Level Shift examples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657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60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5767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changes in mean</a:t>
            </a:r>
          </a:p>
        </p:txBody>
      </p:sp>
    </p:spTree>
    <p:extLst>
      <p:ext uri="{BB962C8B-B14F-4D97-AF65-F5344CB8AC3E}">
        <p14:creationId xmlns:p14="http://schemas.microsoft.com/office/powerpoint/2010/main" val="16336266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5F81B4-DF92-4272-B5CE-0C24847B8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772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B6416D1-F591-4F25-8820-9E7FB4943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282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Detects changes in a linear model (e.g. intercept only linear regression)</a:t>
            </a:r>
          </a:p>
          <a:p>
            <a:pPr lvl="1"/>
            <a:r>
              <a:rPr lang="en-US" dirty="0"/>
              <a:t>Mature package</a:t>
            </a:r>
          </a:p>
          <a:p>
            <a:pPr lvl="1"/>
            <a:r>
              <a:rPr lang="en-US" dirty="0"/>
              <a:t>Speed: 5 min average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No ARIMA support</a:t>
            </a:r>
          </a:p>
          <a:p>
            <a:pPr lvl="1"/>
            <a:r>
              <a:rPr lang="en-US" dirty="0"/>
              <a:t>Uses lots of memory (+5GB on some cases)</a:t>
            </a:r>
          </a:p>
        </p:txBody>
      </p:sp>
    </p:spTree>
    <p:extLst>
      <p:ext uri="{BB962C8B-B14F-4D97-AF65-F5344CB8AC3E}">
        <p14:creationId xmlns:p14="http://schemas.microsoft.com/office/powerpoint/2010/main" val="60585329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</p:txBody>
      </p:sp>
    </p:spTree>
    <p:extLst>
      <p:ext uri="{BB962C8B-B14F-4D97-AF65-F5344CB8AC3E}">
        <p14:creationId xmlns:p14="http://schemas.microsoft.com/office/powerpoint/2010/main" val="167793257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2050" name="Picture 2" descr="https://user-images.githubusercontent.com/4161918/60400051-dbed9880-9b6e-11e9-9bd2-706400623219.png">
            <a:extLst>
              <a:ext uri="{FF2B5EF4-FFF2-40B4-BE49-F238E27FC236}">
                <a16:creationId xmlns:a16="http://schemas.microsoft.com/office/drawing/2014/main" id="{5DE0C188-0CEE-4604-8BDE-73790AD3AB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79" y="1253331"/>
            <a:ext cx="87074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ser-images.githubusercontent.com/4161918/60400124-00964000-9b70-11e9-89b7-8915dfee2404.png">
            <a:extLst>
              <a:ext uri="{FF2B5EF4-FFF2-40B4-BE49-F238E27FC236}">
                <a16:creationId xmlns:a16="http://schemas.microsoft.com/office/drawing/2014/main" id="{85720CF4-6595-4575-B095-EBD463685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98000"/>
            <a:ext cx="4322251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537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3527</TotalTime>
  <Words>1604</Words>
  <Application>Microsoft Office PowerPoint</Application>
  <PresentationFormat>Widescreen</PresentationFormat>
  <Paragraphs>350</Paragraphs>
  <Slides>86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94" baseType="lpstr">
      <vt:lpstr>Arial</vt:lpstr>
      <vt:lpstr>Calibri</vt:lpstr>
      <vt:lpstr>Calibri Light</vt:lpstr>
      <vt:lpstr>Cambria Math</vt:lpstr>
      <vt:lpstr>Consolas</vt:lpstr>
      <vt:lpstr>Wingdings</vt:lpstr>
      <vt:lpstr>Office Theme</vt:lpstr>
      <vt:lpstr>Worksheet</vt:lpstr>
      <vt:lpstr>Sprint 3</vt:lpstr>
      <vt:lpstr>Agenda</vt:lpstr>
      <vt:lpstr>Level Shifts</vt:lpstr>
      <vt:lpstr>strucchange package</vt:lpstr>
      <vt:lpstr>Level shift?</vt:lpstr>
      <vt:lpstr>Strucchange package</vt:lpstr>
      <vt:lpstr>Strucchange package</vt:lpstr>
      <vt:lpstr>tsoutliers package</vt:lpstr>
      <vt:lpstr>tsoutliers package</vt:lpstr>
      <vt:lpstr>tsoutliers package</vt:lpstr>
      <vt:lpstr>tsoutliers package</vt:lpstr>
      <vt:lpstr>Rank-based shift detection</vt:lpstr>
      <vt:lpstr>Rank based level shift detection</vt:lpstr>
      <vt:lpstr>Defining Level Shift</vt:lpstr>
      <vt:lpstr>Level shift?</vt:lpstr>
      <vt:lpstr>Level shift?</vt:lpstr>
      <vt:lpstr>Level shift?</vt:lpstr>
      <vt:lpstr>Level shift?</vt:lpstr>
      <vt:lpstr>Timestamps</vt:lpstr>
      <vt:lpstr>Timestamps: varying time-difference between observations (BAOL068X_180816.csv)</vt:lpstr>
      <vt:lpstr>Timestamps: varying time-difference between observations</vt:lpstr>
      <vt:lpstr>Importance</vt:lpstr>
      <vt:lpstr>gwloggeR</vt:lpstr>
      <vt:lpstr>Change log</vt:lpstr>
      <vt:lpstr>Aggregation function</vt:lpstr>
      <vt:lpstr>Next steps</vt:lpstr>
      <vt:lpstr>Next steps</vt:lpstr>
      <vt:lpstr>Hysteresis?</vt:lpstr>
      <vt:lpstr>The End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Davor Josipovic</cp:lastModifiedBy>
  <cp:revision>23</cp:revision>
  <dcterms:created xsi:type="dcterms:W3CDTF">2019-05-26T17:41:00Z</dcterms:created>
  <dcterms:modified xsi:type="dcterms:W3CDTF">2019-07-01T07:48:51Z</dcterms:modified>
</cp:coreProperties>
</file>

<file path=docProps/thumbnail.jpeg>
</file>